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6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17738">
            <a:off x="2268733" y="1803782"/>
            <a:ext cx="2238331" cy="19104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2308">
            <a:off x="4899963" y="1618989"/>
            <a:ext cx="2124817" cy="1813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330" y="3645024"/>
            <a:ext cx="2321480" cy="17411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41275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2024-04-25T10:35:15Z</dcterms:created>
  <dcterms:modified xsi:type="dcterms:W3CDTF">2024-04-25T10:42:30Z</dcterms:modified>
</cp:coreProperties>
</file>