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DE54-EB87-4AF9-9741-C35AACC4FF65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EA0F-EE34-4669-8DF8-A1910FBAB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6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DE54-EB87-4AF9-9741-C35AACC4FF65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EA0F-EE34-4669-8DF8-A1910FBAB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95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DE54-EB87-4AF9-9741-C35AACC4FF65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EA0F-EE34-4669-8DF8-A1910FBAB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0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DE54-EB87-4AF9-9741-C35AACC4FF65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EA0F-EE34-4669-8DF8-A1910FBAB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4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DE54-EB87-4AF9-9741-C35AACC4FF65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EA0F-EE34-4669-8DF8-A1910FBAB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0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DE54-EB87-4AF9-9741-C35AACC4FF65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EA0F-EE34-4669-8DF8-A1910FBAB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70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DE54-EB87-4AF9-9741-C35AACC4FF65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EA0F-EE34-4669-8DF8-A1910FBAB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2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DE54-EB87-4AF9-9741-C35AACC4FF65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EA0F-EE34-4669-8DF8-A1910FBAB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70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DE54-EB87-4AF9-9741-C35AACC4FF65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EA0F-EE34-4669-8DF8-A1910FBAB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89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DE54-EB87-4AF9-9741-C35AACC4FF65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EA0F-EE34-4669-8DF8-A1910FBAB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5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DE54-EB87-4AF9-9741-C35AACC4FF65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EA0F-EE34-4669-8DF8-A1910FBAB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6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FDE54-EB87-4AF9-9741-C35AACC4FF65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0EA0F-EE34-4669-8DF8-A1910FBAB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7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04" y="0"/>
            <a:ext cx="91669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413"/>
          <a:stretch/>
        </p:blipFill>
        <p:spPr bwMode="auto">
          <a:xfrm>
            <a:off x="467544" y="476672"/>
            <a:ext cx="3888432" cy="3483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321" r="11140"/>
          <a:stretch/>
        </p:blipFill>
        <p:spPr bwMode="auto">
          <a:xfrm>
            <a:off x="4560548" y="2708920"/>
            <a:ext cx="4115908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112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2024-04-26T05:18:32Z</dcterms:created>
  <dcterms:modified xsi:type="dcterms:W3CDTF">2024-04-26T05:21:21Z</dcterms:modified>
</cp:coreProperties>
</file>